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3"/>
    <p:sldId id="259" r:id="rId4"/>
    <p:sldId id="260" r:id="rId5"/>
    <p:sldId id="261" r:id="rId6"/>
    <p:sldId id="263" r:id="rId7"/>
    <p:sldId id="265" r:id="rId8"/>
    <p:sldId id="266" r:id="rId9"/>
    <p:sldId id="269" r:id="rId10"/>
    <p:sldId id="270" r:id="rId11"/>
    <p:sldId id="271" r:id="rId12"/>
    <p:sldId id="272" r:id="rId13"/>
    <p:sldId id="275" r:id="rId14"/>
    <p:sldId id="276" r:id="rId15"/>
    <p:sldId id="278" r:id="rId16"/>
    <p:sldId id="279" r:id="rId17"/>
    <p:sldId id="280" r:id="rId18"/>
    <p:sldId id="287" r:id="rId19"/>
    <p:sldId id="288" r:id="rId20"/>
    <p:sldId id="289" r:id="rId21"/>
    <p:sldId id="330" r:id="rId22"/>
    <p:sldId id="332" r:id="rId23"/>
    <p:sldId id="333" r:id="rId24"/>
    <p:sldId id="424" r:id="rId25"/>
    <p:sldId id="340" r:id="rId26"/>
    <p:sldId id="341" r:id="rId27"/>
    <p:sldId id="348" r:id="rId28"/>
    <p:sldId id="349" r:id="rId29"/>
    <p:sldId id="350" r:id="rId30"/>
    <p:sldId id="351" r:id="rId31"/>
    <p:sldId id="353" r:id="rId32"/>
    <p:sldId id="357" r:id="rId33"/>
    <p:sldId id="358" r:id="rId34"/>
    <p:sldId id="359" r:id="rId35"/>
    <p:sldId id="362" r:id="rId36"/>
    <p:sldId id="363" r:id="rId37"/>
    <p:sldId id="366" r:id="rId38"/>
    <p:sldId id="371" r:id="rId39"/>
    <p:sldId id="375" r:id="rId40"/>
    <p:sldId id="376" r:id="rId41"/>
    <p:sldId id="377" r:id="rId42"/>
    <p:sldId id="379" r:id="rId43"/>
    <p:sldId id="380" r:id="rId44"/>
    <p:sldId id="381" r:id="rId45"/>
    <p:sldId id="383" r:id="rId46"/>
    <p:sldId id="386" r:id="rId47"/>
    <p:sldId id="388" r:id="rId48"/>
    <p:sldId id="390" r:id="rId49"/>
    <p:sldId id="393" r:id="rId50"/>
    <p:sldId id="397" r:id="rId51"/>
    <p:sldId id="398" r:id="rId52"/>
    <p:sldId id="399" r:id="rId53"/>
    <p:sldId id="407" r:id="rId54"/>
    <p:sldId id="408" r:id="rId55"/>
    <p:sldId id="411" r:id="rId56"/>
    <p:sldId id="412" r:id="rId57"/>
    <p:sldId id="420" r:id="rId58"/>
    <p:sldId id="421" r:id="rId59"/>
    <p:sldId id="422" r:id="rId60"/>
  </p:sldIdLst>
  <p:sldSz cx="14630400" cy="8229600" type="screen4x3"/>
  <p:notesSz cx="6858000" cy="9144000"/>
  <p:custDataLst>
    <p:tags r:id="rId6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gs" Target="tags/tag1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b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b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b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b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b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bm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b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b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b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b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b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bm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b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b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b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b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b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b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b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bm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bm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bm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bm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bm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b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bm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bm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0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4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9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8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9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50165"/>
            <a:ext cx="14408150" cy="81045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5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6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9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0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0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0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6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0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2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4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6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8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4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4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5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7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9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9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0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1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3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4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6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7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8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1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3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5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6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68580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68580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68580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6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5</cp:revision>
  <dcterms:created xsi:type="dcterms:W3CDTF">2013-01-27T09:14:00Z</dcterms:created>
  <dcterms:modified xsi:type="dcterms:W3CDTF">2022-09-06T04:52:47Z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BA7EE6D7849D41449454ED33F03B4507</vt:lpwstr>
  </property>
  <property fmtid="{D5CDD505-2E9C-101B-9397-08002B2CF9AE}" pid="3" name="KSOProductBuildVer">
    <vt:lpwstr>2052-11.1.0.12313</vt:lpwstr>
  </property>
</Properties>
</file>